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1642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5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74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08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winter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350" y="1656150"/>
            <a:ext cx="2538673" cy="297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149" y="1656249"/>
            <a:ext cx="2061624" cy="96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5150" y="2695744"/>
            <a:ext cx="2061624" cy="96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3675" y="2875100"/>
            <a:ext cx="1343819" cy="9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7626" y="4037437"/>
            <a:ext cx="1343819" cy="9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1125" y="135075"/>
            <a:ext cx="476875" cy="48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01100" y="135068"/>
            <a:ext cx="476875" cy="48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81885" y="777025"/>
            <a:ext cx="1462678" cy="87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04175" y="3812906"/>
            <a:ext cx="1668275" cy="957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64798" y="1554268"/>
            <a:ext cx="1462701" cy="94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96013" y="3187797"/>
            <a:ext cx="1967272" cy="195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27349" y="1083173"/>
            <a:ext cx="1967249" cy="195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936004" y="135073"/>
            <a:ext cx="476875" cy="148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402512" y="203449"/>
            <a:ext cx="1271599" cy="4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78725" y="3409112"/>
            <a:ext cx="1910705" cy="126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785075" y="135075"/>
            <a:ext cx="1462700" cy="79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648" y="1408377"/>
            <a:ext cx="938474" cy="60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648" y="2269450"/>
            <a:ext cx="938474" cy="60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-1" y="3534023"/>
            <a:ext cx="938475" cy="65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8049" y="4190723"/>
            <a:ext cx="938475" cy="65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486150" y="2433225"/>
            <a:ext cx="938474" cy="49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315010" y="1656259"/>
            <a:ext cx="938474" cy="49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75961" y="408120"/>
            <a:ext cx="847649" cy="675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282560" y="479137"/>
            <a:ext cx="1003399" cy="7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43" y="219793"/>
            <a:ext cx="1148741" cy="137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1100" y="160904"/>
            <a:ext cx="1271599" cy="149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2700" y="219800"/>
            <a:ext cx="1668273" cy="87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1100" y="160904"/>
            <a:ext cx="1271599" cy="149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2850" y="219789"/>
            <a:ext cx="1271600" cy="137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2569" y="160899"/>
            <a:ext cx="1271600" cy="126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37925" y="219800"/>
            <a:ext cx="637449" cy="87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09112" y="219807"/>
            <a:ext cx="847674" cy="96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025" y="4175966"/>
            <a:ext cx="2347709" cy="87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64785" y="2661274"/>
            <a:ext cx="1776851" cy="24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45850" y="1337812"/>
            <a:ext cx="1668275" cy="16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89451" y="3034563"/>
            <a:ext cx="1776848" cy="203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646367" y="3160825"/>
            <a:ext cx="1867749" cy="19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9023" y="2797024"/>
            <a:ext cx="1450596" cy="117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724575" y="1508125"/>
            <a:ext cx="1572049" cy="11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670525" y="1779622"/>
            <a:ext cx="1975850" cy="102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rot="818361">
            <a:off x="1374969" y="1426937"/>
            <a:ext cx="1490600" cy="261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On-screen Show (16:9)</PresentationFormat>
  <Paragraphs>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simple-light-2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Goossen</dc:creator>
  <cp:lastModifiedBy>Windows User</cp:lastModifiedBy>
  <cp:revision>1</cp:revision>
  <dcterms:modified xsi:type="dcterms:W3CDTF">2016-01-11T12:55:46Z</dcterms:modified>
</cp:coreProperties>
</file>